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5119350" cy="10691813"/>
  <p:notesSz cx="10239375" cy="7105650"/>
  <p:embeddedFontLst>
    <p:embeddedFont>
      <p:font typeface="Amatic SC" panose="00000500000000000000" pitchFamily="2" charset="-79"/>
      <p:regular r:id="rId7"/>
      <p:bold r:id="rId8"/>
    </p:embeddedFont>
    <p:embeddedFont>
      <p:font typeface="Signika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19o0HYyVWKAuQ4PsqZ+bGR3HG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445" y="29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  <p:guide pos="10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aa0f4527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6aa0f4527e_0_106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6aa0f4527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36aa0f4527e_0_329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aa0f4527e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36aa0f4527e_0_375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aa0f4527e_0_171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5" name="Google Shape;15;g36aa0f4527e_0_171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6" name="Google Shape;16;g36aa0f4527e_0_17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aa0f4527e_0_206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0" name="Google Shape;50;g36aa0f4527e_0_206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8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36aa0f4527e_0_20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aa0f4527e_0_2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body" idx="1"/>
          </p:nvPr>
        </p:nvSpPr>
        <p:spPr>
          <a:xfrm>
            <a:off x="941956" y="299245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2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28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9100" cy="8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6aa0f4527e_0_175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9" name="Google Shape;19;g36aa0f4527e_0_17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5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5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400" cy="7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aa0f4527e_0_178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6aa0f4527e_0_178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8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36aa0f4527e_0_17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6aa0f4527e_0_182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6aa0f4527e_0_182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5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g36aa0f4527e_0_182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5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8" name="Google Shape;28;g36aa0f4527e_0_18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6aa0f4527e_0_18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6aa0f4527e_0_18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6aa0f4527e_0_190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31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g36aa0f4527e_0_190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31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" name="Google Shape;35;g36aa0f4527e_0_19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6aa0f4527e_0_194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8800" cy="8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8" name="Google Shape;38;g36aa0f4527e_0_19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6aa0f4527e_0_197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36aa0f4527e_0_197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8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2" name="Google Shape;42;g36aa0f4527e_0_197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8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3" name="Google Shape;43;g36aa0f4527e_0_197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1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8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36aa0f4527e_0_19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aa0f4527e_0_203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36aa0f4527e_0_20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6aa0f4527e_0_16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6aa0f4527e_0_167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36aa0f4527e_0_16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aa0f4527e_0_106"/>
          <p:cNvSpPr txBox="1"/>
          <p:nvPr/>
        </p:nvSpPr>
        <p:spPr>
          <a:xfrm>
            <a:off x="502443" y="130650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1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Autumn Winter 2025/26</a:t>
            </a: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,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03/11/25, 24/11/25, 15/12/25,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05/01/26, 26/01/26, 16/02/26,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09/03/26, 30/03/26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10" name="Google Shape;110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6aa0f4527e_0_106" title="E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6aa0f4527e_0_106" title="D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6aa0f4527e_0_106" title="A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-1006274" y="1647446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6aa0f4527e_0_106" title="Power Hero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6aa0f4527e_0_106" title="Heart Hero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311194" y="3841321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6aa0f4527e_0_106" title="Leaf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6aa0f4527e_0_106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 </a:t>
            </a:r>
            <a:endParaRPr sz="14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TRADITIONAL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36aa0f4527e_0_106" title="Daily filled rolls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06625" y="9314222"/>
            <a:ext cx="2305300" cy="72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6aa0f4527e_0_106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Tomato Pizza Slice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3" name="Google Shape;123;g36aa0f4527e_0_106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Meatball </a:t>
            </a:r>
            <a:r>
              <a:rPr lang="en-GB" sz="1500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in gravy and wedges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124" name="Google Shape;124;g36aa0f4527e_0_106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125" name="Google Shape;125;g36aa0f4527e_0_106" title="Available Daily@4x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g36aa0f4527e_0_106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sz="15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27" name="Google Shape;127;g36aa0f4527e_0_106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Stuffing, 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8" name="Google Shape;128;g36aa0f4527e_0_106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Bangers, </a:t>
            </a: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Wedges </a:t>
            </a: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9" name="Google Shape;129;g36aa0f4527e_0_106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Salmon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0" name="Google Shape;130;g36aa0f4527e_0_106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Sweetcorn Fritters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1" name="Google Shape;131;g36aa0f4527e_0_106"/>
          <p:cNvSpPr txBox="1"/>
          <p:nvPr/>
        </p:nvSpPr>
        <p:spPr>
          <a:xfrm>
            <a:off x="5135325" y="3946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Pea Frittata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Pasta Salad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2" name="Google Shape;132;g36aa0f4527e_0_106"/>
          <p:cNvSpPr txBox="1"/>
          <p:nvPr/>
        </p:nvSpPr>
        <p:spPr>
          <a:xfrm>
            <a:off x="7300275" y="373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Roasted Vegetable Strudel,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3" name="Google Shape;133;g36aa0f4527e_0_106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Bangers,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Wedges </a:t>
            </a: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4" name="Google Shape;134;g36aa0f4527e_0_106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Bean Wrap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5" name="Google Shape;135;g36aa0f4527e_0_106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 Sticks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6" name="Google Shape;136;g36aa0f4527e_0_106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Salad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7" name="Google Shape;137;g36aa0f4527e_0_106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Cabbage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8" name="Google Shape;138;g36aa0f4527e_0_106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9" name="Google Shape;139;g36aa0f4527e_0_106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0" name="Google Shape;140;g36aa0f4527e_0_106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1" name="Google Shape;141;g36aa0f4527e_0_106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2" name="Google Shape;142;g36aa0f4527e_0_106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3" name="Google Shape;143;g36aa0f4527e_0_106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4" name="Google Shape;144;g36aa0f4527e_0_106"/>
          <p:cNvSpPr txBox="1"/>
          <p:nvPr/>
        </p:nvSpPr>
        <p:spPr>
          <a:xfrm>
            <a:off x="9562369" y="767465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Butterfly Pastry Biscuits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5" name="Google Shape;145;g36aa0f4527e_0_106"/>
          <p:cNvSpPr txBox="1"/>
          <p:nvPr/>
        </p:nvSpPr>
        <p:spPr>
          <a:xfrm>
            <a:off x="11572889" y="7634706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Strawberry and Pineapple Jelly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6" name="Google Shape;146;g36aa0f4527e_0_106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Banana Bread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Custard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7" name="Google Shape;147;g36aa0f4527e_0_106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8" name="Google Shape;148;g36aa0f4527e_0_106"/>
          <p:cNvSpPr txBox="1"/>
          <p:nvPr/>
        </p:nvSpPr>
        <p:spPr>
          <a:xfrm>
            <a:off x="2804251" y="7683537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Apple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Cinnamon Buns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9" name="Google Shape;149;g36aa0f4527e_0_106"/>
          <p:cNvSpPr txBox="1"/>
          <p:nvPr/>
        </p:nvSpPr>
        <p:spPr>
          <a:xfrm>
            <a:off x="4994812" y="7525397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Lemon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Drizzle Cake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50" name="Google Shape;150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4583" y="43732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6aa0f4527e_0_106" title="Heart Hero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12408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6aa0f4527e_0_106" title="Pasta Twirler@4x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059660" y="8438918"/>
            <a:ext cx="1336799" cy="2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6aa0f4527e_0_106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4" name="Google Shape;154;g36aa0f4527e_0_106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5" name="Google Shape;155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6aa0f4527e_0_106" title="Heart Hero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3335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8510" y="38040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6aa0f4527e_0_106" title="A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4925370" y="380403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6aa0f4527e_0_106" title="Power Hero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220560">
            <a:off x="67942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6aa0f4527e_0_106" title="Leaf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5485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33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8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406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166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21835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6aa0f4527e_0_106" title="A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11405520" y="380403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6aa0f4527e_0_106" title="Heart Hero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68974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44222" y="76835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71560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79385" y="40472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6aa0f4527e_0_106" title="Power Hero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220560">
            <a:off x="132712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6aa0f4527e_0_106" title="Heart Hero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89845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36aa0f4527e_0_329" title="Daily filled rolls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0628" y="9361250"/>
            <a:ext cx="2305300" cy="7209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g36aa0f4527e_0_329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189" name="Google Shape;189;g36aa0f4527e_0_329" title="Available Daily@4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g36aa0f4527e_0_329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sz="15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91" name="Google Shape;191;g36aa0f4527e_0_329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Mild Chilli Con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Carne with Rice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2" name="Google Shape;192;g36aa0f4527e_0_329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3" name="Google Shape;193;g36aa0f4527e_0_329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Peas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4" name="Google Shape;194;g36aa0f4527e_0_329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5" name="Google Shape;195;g36aa0f4527e_0_329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96" name="Google Shape;196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6aa0f4527e_0_329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657175" y="4024650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6aa0f4527e_0_329" title="Leaf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6aa0f4527e_0_329" title="E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6aa0f4527e_0_329" title="D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6aa0f4527e_0_329" title="A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">
            <a:off x="-1463592" y="1720181"/>
            <a:ext cx="184429" cy="6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6aa0f4527e_0_329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2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Autumn Winter 2025/26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10/11/25, 01/12/25, 22/12/25,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12/01/26, 02/02/26, 23/02/26,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16/03/26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06" name="Google Shape;206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6aa0f4527e_0_329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 </a:t>
            </a:r>
            <a:endParaRPr sz="14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TRADITIONAL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6aa0f4527e_0_329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and Cheese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09" name="Google Shape;209;g36aa0f4527e_0_329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Creamy Chicken &amp; Sweetcorn Pasta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0" name="Google Shape;210;g36aa0f4527e_0_329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Veg &amp; Butter Bean Pie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1" name="Google Shape;211;g36aa0f4527e_0_329"/>
          <p:cNvSpPr txBox="1"/>
          <p:nvPr/>
        </p:nvSpPr>
        <p:spPr>
          <a:xfrm>
            <a:off x="5160850" y="390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Whole Grain Pasta Bolognese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2" name="Google Shape;212;g36aa0f4527e_0_329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3" name="Google Shape;213;g36aa0f4527e_0_329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Broccoli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4" name="Google Shape;214;g36aa0f4527e_0_329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Chocolate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Popcorn Bars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5" name="Google Shape;215;g36aa0f4527e_0_329"/>
          <p:cNvSpPr txBox="1"/>
          <p:nvPr/>
        </p:nvSpPr>
        <p:spPr>
          <a:xfrm>
            <a:off x="11534681" y="7636200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Orange and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Peach Jelly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16" name="Google Shape;216;g36aa0f4527e_0_329" title="Leaf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4583" y="43732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19535" y="38124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4383" y="44494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29335" y="38886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02318" y="770263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6aa0f4527e_0_329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220560">
            <a:off x="67180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6aa0f4527e_0_329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6" name="Google Shape;226;g36aa0f4527e_0_329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27" name="Google Shape;227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6aa0f4527e_0_329" title="Pasta Twirler@4x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240835" y="8998856"/>
            <a:ext cx="1336799" cy="2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6aa0f4527e_0_329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1" name="Google Shape;231;g36aa0f4527e_0_329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2" name="Google Shape;232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6aa0f4527e_0_329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Apple Tea Cake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Custard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6" name="Google Shape;236;g36aa0f4527e_0_329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Iced Vanilla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Sponge Cake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7" name="Google Shape;237;g36aa0f4527e_0_329"/>
          <p:cNvSpPr txBox="1"/>
          <p:nvPr/>
        </p:nvSpPr>
        <p:spPr>
          <a:xfrm>
            <a:off x="5014726" y="7563144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 Cake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38" name="Google Shape;238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6aa0f4527e_0_329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220560">
            <a:off x="110614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457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6aa0f4527e_0_329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3" name="Google Shape;243;g36aa0f4527e_0_329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4" name="Google Shape;244;g36aa0f4527e_0_329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45" name="Google Shape;245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6aa0f4527e_0_329"/>
          <p:cNvSpPr txBox="1"/>
          <p:nvPr/>
        </p:nvSpPr>
        <p:spPr>
          <a:xfrm>
            <a:off x="7343950" y="3873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Cheddar &amp; Broccoli Crustless Quiche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9" name="Google Shape;249;g36aa0f4527e_0_329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Bean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Chilli with Rice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50" name="Google Shape;250;g36aa0f4527e_0_329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Veggie Wrap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51" name="Google Shape;25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62935" y="39231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4571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11646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9385" y="40472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1560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21835" y="2924350"/>
            <a:ext cx="184429" cy="6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6aa0f4527e_0_329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Stuffing, 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58" name="Google Shape;258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406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89845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070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68509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36aa0f4527e_0_375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6aa0f4527e_0_375" title="Power Hero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6aa0f4527e_0_375" title="Heart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57175" y="4024650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6aa0f4527e_0_375" title="Leaf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36aa0f4527e_0_375" title="E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36aa0f4527e_0_375" title="D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36aa0f4527e_0_375" title="A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">
            <a:off x="-1463592" y="1720181"/>
            <a:ext cx="184429" cy="6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6aa0f4527e_0_375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3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Autumn Winter 2025/26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17/11/25, 08/12/25, 29/12/25,</a:t>
            </a: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19/01/26, 09/02/26, 02/03/26,</a:t>
            </a: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23/03/26</a:t>
            </a: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1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76" name="Google Shape;276;g36aa0f4527e_0_375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 </a:t>
            </a:r>
            <a:endParaRPr sz="14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 TRADITIONAL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36aa0f4527e_0_375" title="Daily filled rolls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09315" y="9407710"/>
            <a:ext cx="2305300" cy="72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6aa0f4527e_0_375" title="Pasta Twirler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40835" y="8998856"/>
            <a:ext cx="1336799" cy="2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6aa0f4527e_0_375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Tomato Pizza Slice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0" name="Google Shape;280;g36aa0f4527e_0_375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Lasagne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281" name="Google Shape;281;g36aa0f4527e_0_375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282" name="Google Shape;282;g36aa0f4527e_0_375" title="Available Daily@4x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g36aa0f4527e_0_375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sz="15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284" name="Google Shape;284;g36aa0f4527e_0_375"/>
          <p:cNvSpPr txBox="1"/>
          <p:nvPr/>
        </p:nvSpPr>
        <p:spPr>
          <a:xfrm>
            <a:off x="9431664" y="267887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Chicken pie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5" name="Google Shape;285;g36aa0f4527e_0_375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&amp;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6" name="Google Shape;286;g36aa0f4527e_0_375"/>
          <p:cNvSpPr txBox="1"/>
          <p:nvPr/>
        </p:nvSpPr>
        <p:spPr>
          <a:xfrm>
            <a:off x="3145997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Cheese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7" name="Google Shape;287;g36aa0f4527e_0_375"/>
          <p:cNvSpPr txBox="1"/>
          <p:nvPr/>
        </p:nvSpPr>
        <p:spPr>
          <a:xfrm>
            <a:off x="5053147" y="3911029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Ratatouille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Rice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8" name="Google Shape;288;g36aa0f4527e_0_375"/>
          <p:cNvSpPr txBox="1"/>
          <p:nvPr/>
        </p:nvSpPr>
        <p:spPr>
          <a:xfrm>
            <a:off x="7343950" y="3754025"/>
            <a:ext cx="21831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 &amp; Stuffing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Puff Pastry Plait,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9" name="Google Shape;289;g36aa0f4527e_0_375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Root Vegetable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Bean Stew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</a:t>
            </a:r>
            <a:r>
              <a:rPr lang="en-GB" sz="1500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Wedges 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0" name="Google Shape;290;g36aa0f4527e_0_375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Fingers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1" name="Google Shape;291;g36aa0f4527e_0_375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Sticks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2" name="Google Shape;292;g36aa0f4527e_0_375"/>
          <p:cNvSpPr txBox="1"/>
          <p:nvPr/>
        </p:nvSpPr>
        <p:spPr>
          <a:xfrm>
            <a:off x="5146463" y="526679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3" name="Google Shape;293;g36aa0f4527e_0_375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Roasted Roots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4" name="Google Shape;294;g36aa0f4527e_0_375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5" name="Google Shape;295;g36aa0f4527e_0_375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6" name="Google Shape;296;g36aa0f4527e_0_375"/>
          <p:cNvSpPr txBox="1"/>
          <p:nvPr/>
        </p:nvSpPr>
        <p:spPr>
          <a:xfrm>
            <a:off x="3039264" y="7617586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 Potato Chocolate Brownie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7" name="Google Shape;297;g36aa0f4527e_0_375"/>
          <p:cNvSpPr txBox="1"/>
          <p:nvPr/>
        </p:nvSpPr>
        <p:spPr>
          <a:xfrm>
            <a:off x="11660650" y="7672938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Jelly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8" name="Google Shape;298;g36aa0f4527e_0_375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Eve’s Apple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Pudding &amp; Custard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9" name="Google Shape;299;g36aa0f4527e_0_375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Muesli Bars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00" name="Google Shape;300;g36aa0f4527e_0_375"/>
          <p:cNvSpPr txBox="1"/>
          <p:nvPr/>
        </p:nvSpPr>
        <p:spPr>
          <a:xfrm>
            <a:off x="4985209" y="7656969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Vanilla Cookies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301" name="Google Shape;301;g36aa0f4527e_0_375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5558" y="4449499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6aa0f4527e_0_375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6aa0f4527e_0_375" title="Leaf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6aa0f4527e_0_375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5" name="Google Shape;305;g36aa0f4527e_0_375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06" name="Google Shape;306;g36aa0f4527e_0_375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6aa0f4527e_0_375" title="Heart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6aa0f4527e_0_375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0" name="Google Shape;310;g36aa0f4527e_0_375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1" name="Google Shape;311;g36aa0f4527e_0_375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2" name="Google Shape;312;g36aa0f4527e_0_375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3" name="Google Shape;313;g36aa0f4527e_0_375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314" name="Google Shape;314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43335" y="28980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4855" y="39155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68718" y="770263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61505" y="28980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36aa0f4527e_0_375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7983" y="44494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62935" y="38886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02318" y="770263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6aa0f4527e_0_375" title="Power Hero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220560">
            <a:off x="67180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21835" y="27456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36aa0f4527e_0_375" title="Power Hero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220560">
            <a:off x="11061402" y="442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6aa0f4527e_0_375" title="A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">
            <a:off x="11405520" y="388023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45710" y="769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6aa0f4527e_0_375" title="Heart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1164625" y="823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571560" y="27456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6aa0f4527e_0_375" title="A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">
            <a:off x="13577945" y="3884443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6aa0f4527e_0_375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Stuffing, 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337" name="Google Shape;337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406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6aa0f4527e_0_375" title="Heart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9845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636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478</Words>
  <Application>Microsoft Office PowerPoint</Application>
  <PresentationFormat>Custom</PresentationFormat>
  <Paragraphs>183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Signika</vt:lpstr>
      <vt:lpstr>Amatic SC</vt:lpstr>
      <vt:lpstr>Arial</vt:lpstr>
      <vt:lpstr>Simple Light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Carly O'Shaughnessy</cp:lastModifiedBy>
  <cp:revision>4</cp:revision>
  <dcterms:modified xsi:type="dcterms:W3CDTF">2025-11-17T13:14:56Z</dcterms:modified>
</cp:coreProperties>
</file>